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7/23/19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B785C65-96ED-E346-9B21-CADDB64A52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/>
              <a:t>Coursera - </a:t>
            </a:r>
            <a:r>
              <a:rPr lang="en-US" dirty="0"/>
              <a:t>Applied Data Science Course – Final Assignment</a:t>
            </a:r>
          </a:p>
          <a:p>
            <a:r>
              <a:rPr lang="en-US" dirty="0"/>
              <a:t>Peter Hrabovszki</a:t>
            </a:r>
          </a:p>
          <a:p>
            <a:r>
              <a:rPr lang="en-US" dirty="0"/>
              <a:t>July 2019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690F368-E523-AF41-9AFE-926C3C4D1BB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 bwMode="auto">
          <a:xfrm>
            <a:off x="524182" y="2325915"/>
            <a:ext cx="840653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3600" b="1" i="0" u="none" strike="noStrike" cap="none" normalizeH="0" baseline="0" dirty="0">
                <a:ln>
                  <a:noFill/>
                </a:ln>
                <a:solidFill>
                  <a:srgbClr val="4472C4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CAPSTONE - THE BATTLE OF NEIGHBORHOODS </a:t>
            </a:r>
            <a:br>
              <a:rPr kumimoji="0" lang="en-US" altLang="zh-CN" sz="3600" b="1" i="0" u="none" strike="noStrike" cap="none" normalizeH="0" baseline="0" dirty="0">
                <a:ln>
                  <a:noFill/>
                </a:ln>
                <a:solidFill>
                  <a:srgbClr val="4472C4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zh-CN" sz="3600" b="1" i="0" u="none" strike="noStrike" cap="none" normalizeH="0" baseline="0" dirty="0">
                <a:ln>
                  <a:noFill/>
                </a:ln>
                <a:solidFill>
                  <a:srgbClr val="4472C4"/>
                </a:solidFill>
                <a:effectLst/>
                <a:latin typeface="Calibri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endParaRPr kumimoji="0" lang="en-US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9916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B11A3-4821-F84D-A3F7-9EF1580D5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2610D-9950-7E4C-B977-3955515B2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Increasing real estate prices in Budapest, Hungary</a:t>
            </a:r>
          </a:p>
          <a:p>
            <a:r>
              <a:rPr lang="en-US" dirty="0"/>
              <a:t>Difficulty in finding the right district when buying or renting a flat</a:t>
            </a:r>
          </a:p>
          <a:p>
            <a:r>
              <a:rPr lang="en-US" dirty="0"/>
              <a:t>Comprehensive data not available about where daycares are available for young children</a:t>
            </a:r>
          </a:p>
        </p:txBody>
      </p:sp>
    </p:spTree>
    <p:extLst>
      <p:ext uri="{BB962C8B-B14F-4D97-AF65-F5344CB8AC3E}">
        <p14:creationId xmlns:p14="http://schemas.microsoft.com/office/powerpoint/2010/main" val="2253378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FCF9D-95BB-2843-BF60-9DAD6309F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5FC2C-8BF6-1341-BA33-BD3A82D45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Budapest district listing from Wikipedia</a:t>
            </a:r>
          </a:p>
          <a:p>
            <a:r>
              <a:rPr lang="en-US" dirty="0"/>
              <a:t>Budapest venue data from Foursquare API</a:t>
            </a:r>
          </a:p>
          <a:p>
            <a:r>
              <a:rPr lang="en-US" dirty="0"/>
              <a:t>Budapest daycare data from </a:t>
            </a:r>
            <a:r>
              <a:rPr lang="en-US" dirty="0" err="1"/>
              <a:t>webcrawling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082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8BCEB-D877-E641-B9EE-49923112C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FFFEC-5C3D-9249-BDFD-7A26AB9D3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2947482" cy="5120640"/>
          </a:xfrm>
        </p:spPr>
        <p:txBody>
          <a:bodyPr/>
          <a:lstStyle/>
          <a:p>
            <a:r>
              <a:rPr lang="en-US" dirty="0"/>
              <a:t>Budapest District and Daycares Listing and Visualization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360D72-D33D-4C4B-815A-4CFFC8D4926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921674" y="789340"/>
            <a:ext cx="3629621" cy="17124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28F6A9-D3C4-194E-9454-3F6573A049B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921674" y="2693798"/>
            <a:ext cx="3763656" cy="19711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56B478-92BC-264A-8F4D-C2842433E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9648" y="4856959"/>
            <a:ext cx="2512867" cy="17789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D96387C-1660-8E44-84AA-0715D8D2E5B9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214172" y="5131291"/>
            <a:ext cx="3763656" cy="118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06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F3F4B-9B05-9D4F-8BBB-A005712E3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716E1-5F23-1843-B110-7C1FA4004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Statistical analysis</a:t>
            </a:r>
          </a:p>
          <a:p>
            <a:r>
              <a:rPr lang="en-US" dirty="0"/>
              <a:t>K-means clustering</a:t>
            </a:r>
          </a:p>
        </p:txBody>
      </p:sp>
    </p:spTree>
    <p:extLst>
      <p:ext uri="{BB962C8B-B14F-4D97-AF65-F5344CB8AC3E}">
        <p14:creationId xmlns:p14="http://schemas.microsoft.com/office/powerpoint/2010/main" val="2885225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270A5-F22B-5040-A9E9-04D88C549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C2640-44E7-DC4B-865B-0ABF16CE4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188248"/>
            <a:ext cx="7315200" cy="4194909"/>
          </a:xfrm>
        </p:spPr>
        <p:txBody>
          <a:bodyPr>
            <a:normAutofit fontScale="85000" lnSpcReduction="20000"/>
          </a:bodyPr>
          <a:lstStyle/>
          <a:p>
            <a:endParaRPr lang="en-US" sz="1400" b="1" dirty="0"/>
          </a:p>
          <a:p>
            <a:endParaRPr lang="en-US" sz="1400" b="1" dirty="0"/>
          </a:p>
          <a:p>
            <a:r>
              <a:rPr lang="en-US" dirty="0"/>
              <a:t>Districts 2, 3 and 14 </a:t>
            </a:r>
            <a:r>
              <a:rPr lang="en-US" b="1" dirty="0"/>
              <a:t>recommended</a:t>
            </a:r>
            <a:r>
              <a:rPr lang="en-US" dirty="0"/>
              <a:t> for couples with young children as more than 30 daycares available</a:t>
            </a:r>
            <a:endParaRPr lang="en-US" sz="1400" b="1" dirty="0"/>
          </a:p>
          <a:p>
            <a:pPr marL="0" indent="0">
              <a:buNone/>
            </a:pPr>
            <a:endParaRPr lang="en-US" sz="1400" b="1" dirty="0"/>
          </a:p>
          <a:p>
            <a:r>
              <a:rPr lang="en-US" sz="1700" b="1" dirty="0"/>
              <a:t>Cluster 1</a:t>
            </a:r>
          </a:p>
          <a:p>
            <a:pPr lvl="1"/>
            <a:r>
              <a:rPr lang="en-US" sz="1500" dirty="0"/>
              <a:t>9 districts are in this cluster, the main venues in this cluster are parks, dog run, playgrounds.</a:t>
            </a:r>
          </a:p>
          <a:p>
            <a:r>
              <a:rPr lang="en-US" sz="1700" b="1" dirty="0"/>
              <a:t>Cluster 2</a:t>
            </a:r>
          </a:p>
          <a:p>
            <a:pPr lvl="1"/>
            <a:r>
              <a:rPr lang="en-US" sz="1500" dirty="0"/>
              <a:t>5 districts are in this cluster, the main venues are hotels, plazas, coffee shops.</a:t>
            </a:r>
          </a:p>
          <a:p>
            <a:r>
              <a:rPr lang="en-US" sz="1700" b="1" dirty="0"/>
              <a:t>Cluster 3</a:t>
            </a:r>
          </a:p>
          <a:p>
            <a:pPr lvl="1"/>
            <a:r>
              <a:rPr lang="en-US" sz="1500" dirty="0"/>
              <a:t>2 districts in this cluster, the main venues are pizza places, restaurants, grocery stores.</a:t>
            </a:r>
          </a:p>
          <a:p>
            <a:r>
              <a:rPr lang="en-US" sz="1700" b="1" dirty="0"/>
              <a:t>Cluster 4</a:t>
            </a:r>
          </a:p>
          <a:p>
            <a:pPr lvl="1"/>
            <a:r>
              <a:rPr lang="en-US" sz="1500" dirty="0"/>
              <a:t>1 district in this cluster with bakery and grocery stores.</a:t>
            </a:r>
          </a:p>
          <a:p>
            <a:r>
              <a:rPr lang="en-US" sz="1700" b="1" dirty="0"/>
              <a:t>Cluster 5</a:t>
            </a:r>
          </a:p>
          <a:p>
            <a:pPr lvl="1"/>
            <a:r>
              <a:rPr lang="en-US" sz="1500" dirty="0"/>
              <a:t>6 districts in this cluster, interestingly main venues are related to public transportation: bus stops, train stations.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D66CF4-1E92-A947-8C63-FD3D8731A22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398382" y="4226010"/>
            <a:ext cx="3786086" cy="23490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CBC34C-A2EA-FE4F-80C9-CE0226C42176}"/>
              </a:ext>
            </a:extLst>
          </p:cNvPr>
          <p:cNvSpPr txBox="1"/>
          <p:nvPr/>
        </p:nvSpPr>
        <p:spPr>
          <a:xfrm>
            <a:off x="5887196" y="4740460"/>
            <a:ext cx="16846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Cluster 1</a:t>
            </a:r>
          </a:p>
          <a:p>
            <a:r>
              <a:rPr lang="en-US" dirty="0">
                <a:solidFill>
                  <a:srgbClr val="7030A0"/>
                </a:solidFill>
              </a:rPr>
              <a:t>Cluster 2</a:t>
            </a:r>
          </a:p>
          <a:p>
            <a:r>
              <a:rPr lang="en-US" dirty="0">
                <a:solidFill>
                  <a:schemeClr val="accent1"/>
                </a:solidFill>
              </a:rPr>
              <a:t>Cluster 3</a:t>
            </a:r>
          </a:p>
          <a:p>
            <a:r>
              <a:rPr lang="en-US" dirty="0">
                <a:solidFill>
                  <a:srgbClr val="00B050"/>
                </a:solidFill>
              </a:rPr>
              <a:t>Cluster 4</a:t>
            </a:r>
          </a:p>
          <a:p>
            <a:r>
              <a:rPr lang="en-US" dirty="0">
                <a:solidFill>
                  <a:srgbClr val="FFC000"/>
                </a:solidFill>
              </a:rPr>
              <a:t>Cluster 5</a:t>
            </a:r>
          </a:p>
        </p:txBody>
      </p:sp>
    </p:spTree>
    <p:extLst>
      <p:ext uri="{BB962C8B-B14F-4D97-AF65-F5344CB8AC3E}">
        <p14:creationId xmlns:p14="http://schemas.microsoft.com/office/powerpoint/2010/main" val="336212463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213</Words>
  <Application>Microsoft Macintosh PowerPoint</Application>
  <PresentationFormat>Widescreen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 Light</vt:lpstr>
      <vt:lpstr>Corbel</vt:lpstr>
      <vt:lpstr>Wingdings 2</vt:lpstr>
      <vt:lpstr>Frame</vt:lpstr>
      <vt:lpstr>CAPSTONE - THE BATTLE OF NEIGHBORHOODS  PROJECT</vt:lpstr>
      <vt:lpstr>Introduction</vt:lpstr>
      <vt:lpstr>Data Collection</vt:lpstr>
      <vt:lpstr>Data Examples</vt:lpstr>
      <vt:lpstr>Data Analysis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- THE BATTLE OF NEIGHBORHOODS  PROJECT</dc:title>
  <dc:creator>Peter Hrabovszki</dc:creator>
  <cp:lastModifiedBy>Peter Hrabovszki</cp:lastModifiedBy>
  <cp:revision>2</cp:revision>
  <dcterms:created xsi:type="dcterms:W3CDTF">2019-07-23T16:57:36Z</dcterms:created>
  <dcterms:modified xsi:type="dcterms:W3CDTF">2019-07-23T17:23:54Z</dcterms:modified>
</cp:coreProperties>
</file>